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40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10/13/2025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10/13/2025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18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October 22, 2025</a:t>
            </a:r>
          </a:p>
          <a:p>
            <a:r>
              <a:rPr lang="en-US" dirty="0"/>
              <a:t>Blake Holt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722967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1000" u="sng" dirty="0"/>
          </a:p>
          <a:p>
            <a:pPr marL="347662" lvl="1" indent="0">
              <a:buNone/>
            </a:pPr>
            <a:endParaRPr lang="en-US" sz="1200" dirty="0"/>
          </a:p>
          <a:p>
            <a:r>
              <a:rPr lang="en-US" u="sng" dirty="0"/>
              <a:t>New items referred</a:t>
            </a:r>
          </a:p>
          <a:p>
            <a:pPr lvl="1"/>
            <a:r>
              <a:rPr lang="en-US" sz="2000" dirty="0"/>
              <a:t>NPRR1296, Residential Demand Response Program</a:t>
            </a:r>
          </a:p>
          <a:p>
            <a:pPr lvl="1"/>
            <a:r>
              <a:rPr lang="en-US" sz="2000" dirty="0"/>
              <a:t>Concerns raised with proposed language</a:t>
            </a:r>
          </a:p>
          <a:p>
            <a:pPr lvl="1"/>
            <a:r>
              <a:rPr lang="en-US" sz="2000" dirty="0"/>
              <a:t>Suggestions made for compromise</a:t>
            </a:r>
          </a:p>
          <a:p>
            <a:pPr lvl="1"/>
            <a:r>
              <a:rPr lang="en-US" sz="2000" dirty="0"/>
              <a:t>Nov WMS meeting will have extended discussion on new concepts or modifications to NPRR1296</a:t>
            </a:r>
            <a:endParaRPr lang="en-US" sz="3600" u="sng" dirty="0"/>
          </a:p>
          <a:p>
            <a:pPr marL="0" indent="0">
              <a:buNone/>
            </a:pPr>
            <a:endParaRPr lang="en-US" sz="1600" dirty="0"/>
          </a:p>
          <a:p>
            <a:r>
              <a:rPr lang="en-US" u="sng" dirty="0"/>
              <a:t>Items rejected</a:t>
            </a:r>
          </a:p>
          <a:p>
            <a:pPr lvl="1"/>
            <a:r>
              <a:rPr lang="en-US" sz="2000" dirty="0"/>
              <a:t>SCRR833, Increase CRR Transaction Capability (CMWG)</a:t>
            </a:r>
          </a:p>
          <a:p>
            <a:pPr lvl="2"/>
            <a:r>
              <a:rPr lang="en-US" sz="1600" dirty="0"/>
              <a:t>ERCOT already seeking to maximize transaction limits with NPRR1261, Operational Flexibility for CRR Auction Transaction Limits</a:t>
            </a:r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20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October 3,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October 3,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131848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r>
              <a:rPr lang="en-US" sz="1100" b="0" dirty="0"/>
              <a:t>NPRR1070, Planning Criteria for GTC Exit Solutions (WMS)</a:t>
            </a:r>
          </a:p>
          <a:p>
            <a:r>
              <a:rPr lang="en-US" sz="1100" b="0" dirty="0"/>
              <a:t>NPRR1235, Dispatchable Reliability Reserve Service as a Stand-Alone Ancillary Service (WMS)</a:t>
            </a:r>
          </a:p>
          <a:p>
            <a:r>
              <a:rPr lang="en-US" sz="1100" b="0" dirty="0"/>
              <a:t>NPRR1255, Introduction of Mitigation of ESRs (CMWG)</a:t>
            </a:r>
          </a:p>
          <a:p>
            <a:r>
              <a:rPr lang="en-US" sz="1100" b="0" dirty="0"/>
              <a:t>NPRR1263, Remove Accuracy Testing Requirements for CCVTs (MWG)</a:t>
            </a:r>
          </a:p>
          <a:p>
            <a:r>
              <a:rPr lang="en-US" sz="1100" b="0" dirty="0"/>
              <a:t>NPRR1275, Expansion of Qualifying Pipeline Definition for Firm Fuel Supply Service in Phase 3 (WMS)</a:t>
            </a:r>
          </a:p>
          <a:p>
            <a:r>
              <a:rPr lang="en-US" sz="1100" b="0" dirty="0"/>
              <a:t>NPRR1278, Establishing AGSS as an Ancillary Service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NPRR1284, Guaranteed Reliability Load Process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NPRR1287, Revisions to Outage Coordination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b="0" dirty="0"/>
              <a:t>NPRR1292, </a:t>
            </a:r>
            <a:r>
              <a:rPr lang="en-US" sz="1100" dirty="0"/>
              <a:t>Granular Product Type for CRR TOU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b="0" strike="sngStrike" dirty="0">
                <a:solidFill>
                  <a:schemeClr val="accent3"/>
                </a:solidFill>
              </a:rPr>
              <a:t>SCR833, Increase CRR Transaction Capability (CMWG)</a:t>
            </a:r>
          </a:p>
          <a:p>
            <a:r>
              <a:rPr lang="en-US" sz="1100" b="0" dirty="0"/>
              <a:t>VCMRR043, Related to NPRR1264, Creation of a New Energy Attribute Certificate Program (WMS-IA)</a:t>
            </a:r>
          </a:p>
          <a:p>
            <a:r>
              <a:rPr lang="en-US" sz="1100" b="0" dirty="0"/>
              <a:t>COPMGRR051, Related to NPRR1264, Creation of a New Energy Attribute Certificate Program(WMS-IA)</a:t>
            </a:r>
          </a:p>
          <a:p>
            <a:r>
              <a:rPr lang="en-US" sz="1100" b="0" dirty="0"/>
              <a:t>SMOGRR031, Related to NPRR1264, Creation of a New Energy Attribute Certificate Program(WMS-IA)</a:t>
            </a:r>
          </a:p>
          <a:p>
            <a:r>
              <a:rPr lang="en-US" sz="1100" b="0" dirty="0">
                <a:solidFill>
                  <a:schemeClr val="accent5"/>
                </a:solidFill>
              </a:rPr>
              <a:t>NPRR1296, Residential Demand Response Program (WMS)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>
              <a:solidFill>
                <a:schemeClr val="accent5"/>
              </a:solidFill>
            </a:endParaRP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/>
          </a:p>
          <a:p>
            <a:pPr marL="0" lvl="1" indent="0">
              <a:spcBef>
                <a:spcPts val="1000"/>
              </a:spcBef>
              <a:buNone/>
            </a:pPr>
            <a:endParaRPr lang="en-US" sz="120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November 5,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383</TotalTime>
  <Words>332</Words>
  <Application>Microsoft Office PowerPoint</Application>
  <PresentationFormat>Widescreen</PresentationFormat>
  <Paragraphs>59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Blake Holt</cp:lastModifiedBy>
  <cp:revision>45</cp:revision>
  <dcterms:created xsi:type="dcterms:W3CDTF">2023-04-25T18:57:27Z</dcterms:created>
  <dcterms:modified xsi:type="dcterms:W3CDTF">2025-10-13T19:57:04Z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